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ULARD Mathilde" initials="RM" lastIdx="3" clrIdx="0">
    <p:extLst>
      <p:ext uri="{19B8F6BF-5375-455C-9EA6-DF929625EA0E}">
        <p15:presenceInfo xmlns:p15="http://schemas.microsoft.com/office/powerpoint/2012/main" userId="S::Mathilde.REBULARD@paysdelaloire.fr::d2b5eadc-a691-43ac-bb3b-efff2b648a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6T11:54:28.943" idx="3">
    <p:pos x="7648" y="280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04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3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75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7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19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75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72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A58F-51CE-4AB0-83D9-B90286914488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1DBF-4438-44E5-87CC-F756B6A7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2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83139"/>
          </a:xfrm>
          <a:solidFill>
            <a:srgbClr val="323368"/>
          </a:solidFill>
        </p:spPr>
        <p:txBody>
          <a:bodyPr anchor="ctr" anchorCtr="1">
            <a:normAutofit/>
          </a:bodyPr>
          <a:lstStyle/>
          <a:p>
            <a:r>
              <a:rPr lang="fr-FR" sz="5400" dirty="0" smtClean="0">
                <a:solidFill>
                  <a:schemeClr val="bg1"/>
                </a:solidFill>
              </a:rPr>
              <a:t>Nouveau </a:t>
            </a:r>
            <a:r>
              <a:rPr lang="fr-FR" sz="5400" dirty="0">
                <a:solidFill>
                  <a:schemeClr val="bg1"/>
                </a:solidFill>
              </a:rPr>
              <a:t>service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0" y="1551643"/>
            <a:ext cx="12192000" cy="4546992"/>
            <a:chOff x="0" y="1551643"/>
            <a:chExt cx="12192000" cy="4546992"/>
          </a:xfrm>
        </p:grpSpPr>
        <p:sp>
          <p:nvSpPr>
            <p:cNvPr id="4" name="Rectangle avec coins arrondis en diagonale 3"/>
            <p:cNvSpPr/>
            <p:nvPr/>
          </p:nvSpPr>
          <p:spPr>
            <a:xfrm>
              <a:off x="3002508" y="5103509"/>
              <a:ext cx="6242288" cy="995126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 service d’information </a:t>
              </a: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proposé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 :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0" y="1551643"/>
              <a:ext cx="12192000" cy="3508653"/>
            </a:xfrm>
            <a:prstGeom prst="rect">
              <a:avLst/>
            </a:prstGeom>
            <a:solidFill>
              <a:srgbClr val="58C1A8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Lancement réalisé le 10 novembre 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181475" y="1551643"/>
            <a:ext cx="3657600" cy="2242435"/>
            <a:chOff x="4381499" y="2015667"/>
            <a:chExt cx="3581400" cy="2352675"/>
          </a:xfrm>
        </p:grpSpPr>
        <p:sp>
          <p:nvSpPr>
            <p:cNvPr id="16" name="Rectangle avec coins arrondis en diagonale 15"/>
            <p:cNvSpPr/>
            <p:nvPr/>
          </p:nvSpPr>
          <p:spPr>
            <a:xfrm>
              <a:off x="4381499" y="2015667"/>
              <a:ext cx="3581400" cy="2352675"/>
            </a:xfrm>
            <a:prstGeom prst="round2DiagRect">
              <a:avLst/>
            </a:prstGeom>
            <a:solidFill>
              <a:srgbClr val="7C65A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Image 14"/>
            <p:cNvPicPr/>
            <p:nvPr/>
          </p:nvPicPr>
          <p:blipFill rotWithShape="1">
            <a:blip r:embed="rId2"/>
            <a:srcRect l="86475" t="43260" r="2913" b="28068"/>
            <a:stretch/>
          </p:blipFill>
          <p:spPr bwMode="auto">
            <a:xfrm>
              <a:off x="4896133" y="2092830"/>
              <a:ext cx="2552131" cy="2225644"/>
            </a:xfrm>
            <a:prstGeom prst="rect">
              <a:avLst/>
            </a:prstGeom>
            <a:ln>
              <a:solidFill>
                <a:srgbClr val="7C65A9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Image 19"/>
          <p:cNvPicPr/>
          <p:nvPr/>
        </p:nvPicPr>
        <p:blipFill rotWithShape="1">
          <a:blip r:embed="rId3"/>
          <a:srcRect l="45304" t="80986" r="13690" b="4704"/>
          <a:stretch/>
        </p:blipFill>
        <p:spPr bwMode="auto">
          <a:xfrm>
            <a:off x="2241765" y="5677648"/>
            <a:ext cx="7763773" cy="934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41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51280"/>
          </a:xfrm>
          <a:solidFill>
            <a:srgbClr val="323368"/>
          </a:solidFill>
        </p:spPr>
        <p:txBody>
          <a:bodyPr anchor="ctr" anchorCtr="1">
            <a:noAutofit/>
          </a:bodyPr>
          <a:lstStyle/>
          <a:p>
            <a:pPr marL="1609725" indent="1433513" algn="r"/>
            <a:r>
              <a:rPr lang="fr-FR" sz="4400" dirty="0">
                <a:solidFill>
                  <a:schemeClr val="bg1"/>
                </a:solidFill>
              </a:rPr>
              <a:t/>
            </a:r>
            <a:br>
              <a:rPr lang="fr-FR" sz="4400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Mon Appui Emploi, qu’est-ce que c’est ? </a:t>
            </a:r>
            <a:br>
              <a:rPr lang="fr-FR" sz="4400" dirty="0">
                <a:solidFill>
                  <a:schemeClr val="bg1"/>
                </a:solidFill>
              </a:rPr>
            </a:br>
            <a:endParaRPr lang="fr-FR" sz="4400" dirty="0">
              <a:solidFill>
                <a:schemeClr val="bg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1251282"/>
            <a:ext cx="12192000" cy="5606718"/>
            <a:chOff x="0" y="1251282"/>
            <a:chExt cx="11764370" cy="5606718"/>
          </a:xfrm>
        </p:grpSpPr>
        <p:sp>
          <p:nvSpPr>
            <p:cNvPr id="4" name="Rectangle avec coins arrondis en diagonale 3"/>
            <p:cNvSpPr/>
            <p:nvPr/>
          </p:nvSpPr>
          <p:spPr>
            <a:xfrm>
              <a:off x="0" y="5862874"/>
              <a:ext cx="6012643" cy="995126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 service d’information et d’orientation proposé par :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0" y="1251282"/>
              <a:ext cx="11764370" cy="4909036"/>
            </a:xfrm>
            <a:prstGeom prst="rect">
              <a:avLst/>
            </a:prstGeom>
            <a:solidFill>
              <a:srgbClr val="58C1A8"/>
            </a:solidFill>
          </p:spPr>
          <p:txBody>
            <a:bodyPr wrap="square" rtlCol="0">
              <a:spAutoFit/>
            </a:bodyPr>
            <a:lstStyle/>
            <a:p>
              <a:pPr marL="151447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514475" marR="0" lvl="1" indent="-9826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Contexte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31813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L’action « Mon Appui Emploi » est intégrée au PACTE dans « l’Axe 2 : Garantir l’accès des publics fragiles aux parcours qualifiants par la consolidation des compétences clés ».</a:t>
              </a:r>
            </a:p>
            <a:p>
              <a:pPr marL="531813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 Appui Emploi est une action expérimentale du PACTE jusque fin 2022. </a:t>
              </a:r>
            </a:p>
            <a:p>
              <a:pPr marL="53181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31813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Enjeu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sécurisation des parcours en emploi suite à une formation  =&gt; consolider l’emploi </a:t>
              </a:r>
              <a:r>
                <a:rPr kumimoji="0" lang="fr-FR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post-formation</a:t>
              </a:r>
            </a:p>
            <a:p>
              <a:pPr marL="531813" lvl="1"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Apporter un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appui flash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pour la personne post-formation et en emploi, qui se sentirait en déphasage en emploi et/ ou l’employeur pour favoriser le maintien dans </a:t>
              </a:r>
              <a:r>
                <a:rPr lang="fr-FR" sz="1600" b="1" dirty="0">
                  <a:solidFill>
                    <a:prstClr val="black"/>
                  </a:solidFill>
                </a:rPr>
                <a:t>l’emploi et ainsi éviter une rupture de contrat de travail.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04863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04863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04863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Ancien stagiaire d’une action de formation professionnelle continue en emploi durant la première année suivant la formation.</a:t>
              </a:r>
            </a:p>
            <a:p>
              <a:pPr marL="804863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Employeurs ayant recruté un ancien stagiaire d’une action de formation professionnelle </a:t>
              </a:r>
              <a:r>
                <a:rPr kumimoji="0" lang="fr-F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continue. 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04863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Imag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"/>
          <a:stretch/>
        </p:blipFill>
        <p:spPr bwMode="auto">
          <a:xfrm>
            <a:off x="0" y="2"/>
            <a:ext cx="1514901" cy="125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avec coins arrondis en diagonale 8"/>
          <p:cNvSpPr/>
          <p:nvPr/>
        </p:nvSpPr>
        <p:spPr>
          <a:xfrm>
            <a:off x="0" y="5699492"/>
            <a:ext cx="12192000" cy="92165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Appui et prévention des ruptures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16095" y="5769573"/>
            <a:ext cx="4254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service d’information et d’orientation proposé par :</a:t>
            </a:r>
          </a:p>
        </p:txBody>
      </p:sp>
      <p:pic>
        <p:nvPicPr>
          <p:cNvPr id="19" name="Image 18"/>
          <p:cNvPicPr/>
          <p:nvPr/>
        </p:nvPicPr>
        <p:blipFill rotWithShape="1">
          <a:blip r:embed="rId3"/>
          <a:srcRect l="45304" t="80986" r="13690" b="4704"/>
          <a:stretch/>
        </p:blipFill>
        <p:spPr bwMode="auto">
          <a:xfrm>
            <a:off x="3350840" y="6077350"/>
            <a:ext cx="5760720" cy="66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364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51280"/>
          </a:xfrm>
          <a:solidFill>
            <a:srgbClr val="323368"/>
          </a:solidFill>
        </p:spPr>
        <p:txBody>
          <a:bodyPr anchor="ctr" anchorCtr="1">
            <a:noAutofit/>
          </a:bodyPr>
          <a:lstStyle/>
          <a:p>
            <a:pPr marL="1609725" indent="1433513" algn="r"/>
            <a:r>
              <a:rPr lang="fr-FR" sz="4400" dirty="0">
                <a:solidFill>
                  <a:schemeClr val="bg1"/>
                </a:solidFill>
              </a:rPr>
              <a:t/>
            </a:r>
            <a:br>
              <a:rPr lang="fr-FR" sz="4400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Mon Appui Emploi, qu’est-ce que c’est ? </a:t>
            </a:r>
            <a:br>
              <a:rPr lang="fr-FR" sz="4400" dirty="0">
                <a:solidFill>
                  <a:schemeClr val="bg1"/>
                </a:solidFill>
              </a:rPr>
            </a:br>
            <a:endParaRPr lang="fr-FR" sz="4400" dirty="0">
              <a:solidFill>
                <a:schemeClr val="bg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1251282"/>
            <a:ext cx="12192000" cy="5606718"/>
            <a:chOff x="0" y="1251282"/>
            <a:chExt cx="11764370" cy="5606718"/>
          </a:xfrm>
        </p:grpSpPr>
        <p:grpSp>
          <p:nvGrpSpPr>
            <p:cNvPr id="11" name="Groupe 10"/>
            <p:cNvGrpSpPr/>
            <p:nvPr/>
          </p:nvGrpSpPr>
          <p:grpSpPr>
            <a:xfrm>
              <a:off x="0" y="5862874"/>
              <a:ext cx="6012643" cy="995126"/>
              <a:chOff x="-1" y="5862874"/>
              <a:chExt cx="6012643" cy="995126"/>
            </a:xfrm>
          </p:grpSpPr>
          <p:sp>
            <p:nvSpPr>
              <p:cNvPr id="4" name="Rectangle avec coins arrondis en diagonale 3"/>
              <p:cNvSpPr/>
              <p:nvPr/>
            </p:nvSpPr>
            <p:spPr>
              <a:xfrm>
                <a:off x="-1" y="5862874"/>
                <a:ext cx="6012643" cy="99512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 service d’information et d’orientation proposé par :</a:t>
                </a:r>
              </a:p>
            </p:txBody>
          </p:sp>
          <p:pic>
            <p:nvPicPr>
              <p:cNvPr id="5" name="Image 4"/>
              <p:cNvPicPr/>
              <p:nvPr/>
            </p:nvPicPr>
            <p:blipFill rotWithShape="1">
              <a:blip r:embed="rId2"/>
              <a:srcRect l="2811" t="74397" r="11211" b="8253"/>
              <a:stretch/>
            </p:blipFill>
            <p:spPr bwMode="auto">
              <a:xfrm>
                <a:off x="57989" y="6172200"/>
                <a:ext cx="5799885" cy="6191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8" name="ZoneTexte 7"/>
            <p:cNvSpPr txBox="1"/>
            <p:nvPr/>
          </p:nvSpPr>
          <p:spPr>
            <a:xfrm>
              <a:off x="0" y="1251282"/>
              <a:ext cx="11764370" cy="5078313"/>
            </a:xfrm>
            <a:prstGeom prst="rect">
              <a:avLst/>
            </a:prstGeom>
            <a:solidFill>
              <a:srgbClr val="58C1A8"/>
            </a:solidFill>
          </p:spPr>
          <p:txBody>
            <a:bodyPr wrap="square" rtlCol="0">
              <a:spAutoFit/>
            </a:bodyPr>
            <a:lstStyle/>
            <a:p>
              <a:pPr marL="1514475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723900" marR="0" lvl="1" indent="-368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723900" marR="0" lvl="1" indent="-368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723900" marR="0" lvl="1" indent="-368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723900" marR="0" lvl="1" indent="-368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56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Imag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"/>
          <a:stretch/>
        </p:blipFill>
        <p:spPr bwMode="auto">
          <a:xfrm>
            <a:off x="0" y="2"/>
            <a:ext cx="1514901" cy="125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avec coins arrondis en diagonale 8"/>
          <p:cNvSpPr/>
          <p:nvPr/>
        </p:nvSpPr>
        <p:spPr>
          <a:xfrm>
            <a:off x="0" y="5832770"/>
            <a:ext cx="12192000" cy="1143155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Appui et prévention des ruptures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454" y="3651939"/>
            <a:ext cx="2699090" cy="1709747"/>
          </a:xfrm>
          <a:prstGeom prst="rect">
            <a:avLst/>
          </a:prstGeom>
          <a:solidFill>
            <a:srgbClr val="323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Appui et prévention des ruptures d’emploi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706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Ecoute </a:t>
            </a:r>
          </a:p>
          <a:p>
            <a:pPr marL="62706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Appui flash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03336" y="3651939"/>
            <a:ext cx="2988514" cy="1709747"/>
          </a:xfrm>
          <a:prstGeom prst="rect">
            <a:avLst/>
          </a:prstGeom>
          <a:solidFill>
            <a:srgbClr val="7769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Plateforme / relais</a:t>
            </a:r>
          </a:p>
          <a:p>
            <a:pPr marL="45085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Ressources / Annuaires des acteurs</a:t>
            </a:r>
          </a:p>
          <a:p>
            <a:pPr marL="45085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Aiguillage vers les bons interlocuteurs</a:t>
            </a:r>
          </a:p>
          <a:p>
            <a:pPr marL="45085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Réengager les acteurs</a:t>
            </a:r>
          </a:p>
          <a:p>
            <a:pPr marL="45085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75830" y="1505194"/>
            <a:ext cx="2498456" cy="1323383"/>
          </a:xfrm>
          <a:prstGeom prst="rect">
            <a:avLst/>
          </a:prstGeom>
          <a:solidFill>
            <a:srgbClr val="4E51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Capitalisation</a:t>
            </a:r>
          </a:p>
          <a:p>
            <a:pPr marL="285750" marR="0" lvl="0" indent="-198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Capitalisation des situations</a:t>
            </a:r>
          </a:p>
          <a:p>
            <a:pPr marL="285750" marR="0" lvl="0" indent="-198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Faire évoluer les contours de formation</a:t>
            </a:r>
          </a:p>
        </p:txBody>
      </p:sp>
      <p:sp>
        <p:nvSpPr>
          <p:cNvPr id="7" name="Ellipse 6"/>
          <p:cNvSpPr/>
          <p:nvPr/>
        </p:nvSpPr>
        <p:spPr>
          <a:xfrm>
            <a:off x="757450" y="1493762"/>
            <a:ext cx="5306531" cy="115607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interlocuteur pour la personne ou l’employeur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6591850" y="1762704"/>
            <a:ext cx="2374729" cy="48269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èche vers le bas 23"/>
          <p:cNvSpPr/>
          <p:nvPr/>
        </p:nvSpPr>
        <p:spPr>
          <a:xfrm rot="1921151">
            <a:off x="1285170" y="2708519"/>
            <a:ext cx="336588" cy="7953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lèche vers le bas 42"/>
          <p:cNvSpPr/>
          <p:nvPr/>
        </p:nvSpPr>
        <p:spPr>
          <a:xfrm rot="20152291">
            <a:off x="5161086" y="2696905"/>
            <a:ext cx="336588" cy="77519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Image 43"/>
          <p:cNvPicPr/>
          <p:nvPr/>
        </p:nvPicPr>
        <p:blipFill rotWithShape="1">
          <a:blip r:embed="rId4"/>
          <a:srcRect l="12853" t="20386" r="17095" b="8167"/>
          <a:stretch/>
        </p:blipFill>
        <p:spPr bwMode="auto">
          <a:xfrm>
            <a:off x="7443608" y="3284486"/>
            <a:ext cx="4341992" cy="2386213"/>
          </a:xfrm>
          <a:prstGeom prst="round2DiagRect">
            <a:avLst>
              <a:gd name="adj1" fmla="val 795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39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113112" y="5893407"/>
            <a:ext cx="3056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service d’information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proposé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901508-EB58-4A50-BB08-B864B73C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516" y="4589674"/>
            <a:ext cx="977994" cy="10112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7DFFAE-4CD7-4BC6-9161-B1B3D3B70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113" y="3334220"/>
            <a:ext cx="929721" cy="10668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88EB56-3526-4ECB-93C6-ECA0421E1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146" y="3334219"/>
            <a:ext cx="1034364" cy="106689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D0E545-87C9-459D-BDF7-0BDF630E1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7113" y="4563183"/>
            <a:ext cx="929721" cy="10112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011C9-3C56-4980-8209-ED4471592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6727" y="3334219"/>
            <a:ext cx="883997" cy="10668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31A049-BDC9-4B2D-8299-0BDF44C59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8727" y="4563183"/>
            <a:ext cx="895411" cy="1011249"/>
          </a:xfrm>
          <a:prstGeom prst="rect">
            <a:avLst/>
          </a:prstGeom>
        </p:spPr>
      </p:pic>
      <p:pic>
        <p:nvPicPr>
          <p:cNvPr id="31" name="Image 30"/>
          <p:cNvPicPr/>
          <p:nvPr/>
        </p:nvPicPr>
        <p:blipFill rotWithShape="1">
          <a:blip r:embed="rId11"/>
          <a:srcRect l="45304" t="80986" r="13690" b="4704"/>
          <a:stretch/>
        </p:blipFill>
        <p:spPr bwMode="auto">
          <a:xfrm>
            <a:off x="3215640" y="6180310"/>
            <a:ext cx="5760720" cy="66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6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51280"/>
          </a:xfrm>
          <a:solidFill>
            <a:srgbClr val="323368"/>
          </a:solidFill>
        </p:spPr>
        <p:txBody>
          <a:bodyPr anchor="ctr" anchorCtr="1"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/>
            </a:r>
            <a:br>
              <a:rPr lang="fr-FR" sz="4400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Vous souhaitez en savoir plus ? </a:t>
            </a:r>
            <a:br>
              <a:rPr lang="fr-FR" sz="4400" dirty="0">
                <a:solidFill>
                  <a:schemeClr val="bg1"/>
                </a:solidFill>
              </a:rPr>
            </a:b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251282"/>
            <a:ext cx="12192000" cy="5170646"/>
          </a:xfrm>
          <a:prstGeom prst="rect">
            <a:avLst/>
          </a:prstGeom>
          <a:solidFill>
            <a:srgbClr val="58C1A8"/>
          </a:solidFill>
        </p:spPr>
        <p:txBody>
          <a:bodyPr wrap="square" rtlCol="0">
            <a:spAutoFit/>
          </a:bodyPr>
          <a:lstStyle/>
          <a:p>
            <a:pPr marL="15144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présentation </a:t>
            </a:r>
          </a:p>
          <a:p>
            <a:pPr marL="1514475" marR="0" lvl="1" indent="-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éalisé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10 novembre 2021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56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3900" marR="0" lvl="1" indent="-368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5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56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avec coins arrondis en diagonale 13"/>
          <p:cNvSpPr/>
          <p:nvPr/>
        </p:nvSpPr>
        <p:spPr>
          <a:xfrm>
            <a:off x="0" y="5969817"/>
            <a:ext cx="12192000" cy="1216197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Un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d’information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proposé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: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736636" y="1648687"/>
            <a:ext cx="3057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Nous contacter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7325591" y="2258858"/>
            <a:ext cx="4738253" cy="2554545"/>
            <a:chOff x="1613463" y="2852382"/>
            <a:chExt cx="4230248" cy="2554545"/>
          </a:xfrm>
        </p:grpSpPr>
        <p:sp>
          <p:nvSpPr>
            <p:cNvPr id="7" name="ZoneTexte 6"/>
            <p:cNvSpPr txBox="1"/>
            <p:nvPr/>
          </p:nvSpPr>
          <p:spPr>
            <a:xfrm>
              <a:off x="2347414" y="2852382"/>
              <a:ext cx="349629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02 40 48 94 44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contact@monappuiemploi.fr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7492" y="3107214"/>
              <a:ext cx="709923" cy="709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/>
            <a:srcRect b="10213"/>
            <a:stretch/>
          </p:blipFill>
          <p:spPr>
            <a:xfrm flipH="1">
              <a:off x="1613463" y="4321106"/>
              <a:ext cx="733952" cy="70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Groupe 15"/>
          <p:cNvGrpSpPr/>
          <p:nvPr/>
        </p:nvGrpSpPr>
        <p:grpSpPr>
          <a:xfrm>
            <a:off x="2277336" y="1251082"/>
            <a:ext cx="3657600" cy="2242435"/>
            <a:chOff x="4381499" y="2015667"/>
            <a:chExt cx="3581400" cy="2352675"/>
          </a:xfrm>
        </p:grpSpPr>
        <p:sp>
          <p:nvSpPr>
            <p:cNvPr id="17" name="Rectangle avec coins arrondis en diagonale 16"/>
            <p:cNvSpPr/>
            <p:nvPr/>
          </p:nvSpPr>
          <p:spPr>
            <a:xfrm>
              <a:off x="4381499" y="2015667"/>
              <a:ext cx="3581400" cy="2352675"/>
            </a:xfrm>
            <a:prstGeom prst="round2DiagRect">
              <a:avLst/>
            </a:prstGeom>
            <a:solidFill>
              <a:srgbClr val="7C65A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Image 17"/>
            <p:cNvPicPr/>
            <p:nvPr/>
          </p:nvPicPr>
          <p:blipFill rotWithShape="1">
            <a:blip r:embed="rId4"/>
            <a:srcRect l="86475" t="43260" r="2913" b="28068"/>
            <a:stretch/>
          </p:blipFill>
          <p:spPr bwMode="auto">
            <a:xfrm>
              <a:off x="4896133" y="2092830"/>
              <a:ext cx="2552131" cy="2225644"/>
            </a:xfrm>
            <a:prstGeom prst="rect">
              <a:avLst/>
            </a:prstGeom>
            <a:ln>
              <a:solidFill>
                <a:srgbClr val="7C65A9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Image 27"/>
          <p:cNvPicPr/>
          <p:nvPr/>
        </p:nvPicPr>
        <p:blipFill rotWithShape="1">
          <a:blip r:embed="rId5"/>
          <a:srcRect l="45304" t="80986" r="13690" b="4704"/>
          <a:stretch/>
        </p:blipFill>
        <p:spPr bwMode="auto">
          <a:xfrm>
            <a:off x="3215640" y="6321301"/>
            <a:ext cx="5760720" cy="66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0274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286</Words>
  <Application>Microsoft Office PowerPoint</Application>
  <PresentationFormat>Grand écran</PresentationFormat>
  <Paragraphs>85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Thème Office</vt:lpstr>
      <vt:lpstr>Nouveau service</vt:lpstr>
      <vt:lpstr> Mon Appui Emploi, qu’est-ce que c’est ?  </vt:lpstr>
      <vt:lpstr> Mon Appui Emploi, qu’est-ce que c’est ?  </vt:lpstr>
      <vt:lpstr> Vous souhaitez en savoir plus ?  </vt:lpstr>
    </vt:vector>
  </TitlesOfParts>
  <Company>AGEFIPH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 service</dc:title>
  <dc:creator>Marine Bizet</dc:creator>
  <cp:lastModifiedBy>Marine Bizet</cp:lastModifiedBy>
  <cp:revision>3</cp:revision>
  <dcterms:created xsi:type="dcterms:W3CDTF">2022-01-13T12:37:00Z</dcterms:created>
  <dcterms:modified xsi:type="dcterms:W3CDTF">2022-01-13T12:47:30Z</dcterms:modified>
</cp:coreProperties>
</file>